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680"/>
            <a:ext cx="9144000" cy="2302510"/>
          </a:xfrm>
        </p:spPr>
        <p:txBody>
          <a:bodyPr>
            <a:normAutofit/>
          </a:bodyPr>
          <a:p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个人技术演示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>
                <a:solidFill>
                  <a:schemeClr val="bg1"/>
                </a:solidFill>
              </a:rPr>
              <a:t>前言</a:t>
            </a: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WPS 演示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Calibri Light</vt:lpstr>
      <vt:lpstr>Calibri</vt:lpstr>
      <vt:lpstr>微软雅黑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6</cp:revision>
  <dcterms:created xsi:type="dcterms:W3CDTF">2017-08-22T11:11:36Z</dcterms:created>
  <dcterms:modified xsi:type="dcterms:W3CDTF">2017-08-22T12:02:19Z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