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slideMasters/slideMaster72.xml" ContentType="application/vnd.openxmlformats-officedocument.presentationml.slideMaster+xml"/>
  <Override PartName="/ppt/slides/slide72.xml" ContentType="application/vnd.openxmlformats-officedocument.presentationml.slide+xml"/>
  <Override PartName="/ppt/slideMasters/slideMaster73.xml" ContentType="application/vnd.openxmlformats-officedocument.presentationml.slideMaster+xml"/>
  <Override PartName="/ppt/slides/slide73.xml" ContentType="application/vnd.openxmlformats-officedocument.presentationml.slide+xml"/>
  <Override PartName="/ppt/slideMasters/slideMaster74.xml" ContentType="application/vnd.openxmlformats-officedocument.presentationml.slideMaster+xml"/>
  <Override PartName="/ppt/slides/slide74.xml" ContentType="application/vnd.openxmlformats-officedocument.presentationml.slide+xml"/>
  <Override PartName="/ppt/slideMasters/slideMaster75.xml" ContentType="application/vnd.openxmlformats-officedocument.presentationml.slideMaster+xml"/>
  <Override PartName="/ppt/slides/slide75.xml" ContentType="application/vnd.openxmlformats-officedocument.presentationml.slide+xml"/>
  <Override PartName="/ppt/slideMasters/slideMaster76.xml" ContentType="application/vnd.openxmlformats-officedocument.presentationml.slideMaster+xml"/>
  <Override PartName="/ppt/slides/slide76.xml" ContentType="application/vnd.openxmlformats-officedocument.presentationml.slide+xml"/>
  <Override PartName="/ppt/slideMasters/slideMaster77.xml" ContentType="application/vnd.openxmlformats-officedocument.presentationml.slideMaster+xml"/>
  <Override PartName="/ppt/slides/slide77.xml" ContentType="application/vnd.openxmlformats-officedocument.presentationml.slide+xml"/>
  <Override PartName="/ppt/slideMasters/slideMaster78.xml" ContentType="application/vnd.openxmlformats-officedocument.presentationml.slideMaster+xml"/>
  <Override PartName="/ppt/slides/slide78.xml" ContentType="application/vnd.openxmlformats-officedocument.presentationml.slide+xml"/>
  <Override PartName="/ppt/slideMasters/slideMaster79.xml" ContentType="application/vnd.openxmlformats-officedocument.presentationml.slideMaster+xml"/>
  <Override PartName="/ppt/slides/slide79.xml" ContentType="application/vnd.openxmlformats-officedocument.presentationml.slide+xml"/>
  <Override PartName="/ppt/slideMasters/slideMaster80.xml" ContentType="application/vnd.openxmlformats-officedocument.presentationml.slideMaster+xml"/>
  <Override PartName="/ppt/slides/slide80.xml" ContentType="application/vnd.openxmlformats-officedocument.presentationml.slide+xml"/>
  <Override PartName="/ppt/slideMasters/slideMaster81.xml" ContentType="application/vnd.openxmlformats-officedocument.presentationml.slideMaster+xml"/>
  <Override PartName="/ppt/slides/slide81.xml" ContentType="application/vnd.openxmlformats-officedocument.presentationml.slide+xml"/>
  <Override PartName="/ppt/slideMasters/slideMaster82.xml" ContentType="application/vnd.openxmlformats-officedocument.presentationml.slideMaster+xml"/>
  <Override PartName="/ppt/slides/slide82.xml" ContentType="application/vnd.openxmlformats-officedocument.presentationml.slide+xml"/>
  <Override PartName="/ppt/slideMasters/slideMaster83.xml" ContentType="application/vnd.openxmlformats-officedocument.presentationml.slideMaster+xml"/>
  <Override PartName="/ppt/slides/slide83.xml" ContentType="application/vnd.openxmlformats-officedocument.presentationml.slide+xml"/>
  <Override PartName="/ppt/slideMasters/slideMaster84.xml" ContentType="application/vnd.openxmlformats-officedocument.presentationml.slideMaster+xml"/>
  <Override PartName="/ppt/slides/slide84.xml" ContentType="application/vnd.openxmlformats-officedocument.presentationml.slide+xml"/>
  <Override PartName="/ppt/slideMasters/slideMaster85.xml" ContentType="application/vnd.openxmlformats-officedocument.presentationml.slideMaster+xml"/>
  <Override PartName="/ppt/slides/slide85.xml" ContentType="application/vnd.openxmlformats-officedocument.presentationml.slide+xml"/>
  <Override PartName="/ppt/slideMasters/slideMaster86.xml" ContentType="application/vnd.openxmlformats-officedocument.presentationml.slideMaster+xml"/>
  <Override PartName="/ppt/slides/slide86.xml" ContentType="application/vnd.openxmlformats-officedocument.presentationml.slide+xml"/>
  <Override PartName="/ppt/slideMasters/slideMaster87.xml" ContentType="application/vnd.openxmlformats-officedocument.presentationml.slideMaster+xml"/>
  <Override PartName="/ppt/slides/slide87.xml" ContentType="application/vnd.openxmlformats-officedocument.presentationml.slide+xml"/>
  <Override PartName="/ppt/slideMasters/slideMaster88.xml" ContentType="application/vnd.openxmlformats-officedocument.presentationml.slideMaster+xml"/>
  <Override PartName="/ppt/slides/slide88.xml" ContentType="application/vnd.openxmlformats-officedocument.presentationml.slide+xml"/>
  <Override PartName="/ppt/slideMasters/slideMaster89.xml" ContentType="application/vnd.openxmlformats-officedocument.presentationml.slideMaster+xml"/>
  <Override PartName="/ppt/slides/slide89.xml" ContentType="application/vnd.openxmlformats-officedocument.presentationml.slide+xml"/>
  <Override PartName="/ppt/slideMasters/slideMaster90.xml" ContentType="application/vnd.openxmlformats-officedocument.presentationml.slideMaster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notesMasterIdLst>
    <p:notesMasterId r:id="rId9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arget="slides/slide45.xml" Type="http://schemas.openxmlformats.org/officeDocument/2006/relationships/slide"/>  <Relationship Id="rId47" Target="slides/slide46.xml" Type="http://schemas.openxmlformats.org/officeDocument/2006/relationships/slide"/>  <Relationship Id="rId48" Target="slides/slide47.xml" Type="http://schemas.openxmlformats.org/officeDocument/2006/relationships/slide"/>  <Relationship Id="rId49" Target="slides/slide48.xml" Type="http://schemas.openxmlformats.org/officeDocument/2006/relationships/slide"/>  <Relationship Id="rId50" Target="slides/slide49.xml" Type="http://schemas.openxmlformats.org/officeDocument/2006/relationships/slide"/>  <Relationship Id="rId51" Target="slides/slide50.xml" Type="http://schemas.openxmlformats.org/officeDocument/2006/relationships/slide"/>  <Relationship Id="rId52" Target="slides/slide51.xml" Type="http://schemas.openxmlformats.org/officeDocument/2006/relationships/slide"/>  <Relationship Id="rId53" Target="slides/slide52.xml" Type="http://schemas.openxmlformats.org/officeDocument/2006/relationships/slide"/>  <Relationship Id="rId54" Target="slides/slide53.xml" Type="http://schemas.openxmlformats.org/officeDocument/2006/relationships/slide"/>  <Relationship Id="rId55" Target="slides/slide54.xml" Type="http://schemas.openxmlformats.org/officeDocument/2006/relationships/slide"/>  <Relationship Id="rId56" Target="slides/slide55.xml" Type="http://schemas.openxmlformats.org/officeDocument/2006/relationships/slide"/>  <Relationship Id="rId57" Target="slides/slide56.xml" Type="http://schemas.openxmlformats.org/officeDocument/2006/relationships/slide"/>  <Relationship Id="rId58" Target="slides/slide57.xml" Type="http://schemas.openxmlformats.org/officeDocument/2006/relationships/slide"/>  <Relationship Id="rId59" Target="slides/slide58.xml" Type="http://schemas.openxmlformats.org/officeDocument/2006/relationships/slide"/>  <Relationship Id="rId60" Target="slides/slide59.xml" Type="http://schemas.openxmlformats.org/officeDocument/2006/relationships/slide"/>  <Relationship Id="rId61" Target="slides/slide60.xml" Type="http://schemas.openxmlformats.org/officeDocument/2006/relationships/slide"/>  <Relationship Id="rId62" Target="slides/slide61.xml" Type="http://schemas.openxmlformats.org/officeDocument/2006/relationships/slide"/>  <Relationship Id="rId63" Target="slides/slide62.xml" Type="http://schemas.openxmlformats.org/officeDocument/2006/relationships/slide"/>  <Relationship Id="rId64" Target="slides/slide63.xml" Type="http://schemas.openxmlformats.org/officeDocument/2006/relationships/slide"/>  <Relationship Id="rId65" Target="slides/slide64.xml" Type="http://schemas.openxmlformats.org/officeDocument/2006/relationships/slide"/>  <Relationship Id="rId66" Target="slides/slide65.xml" Type="http://schemas.openxmlformats.org/officeDocument/2006/relationships/slide"/>  <Relationship Id="rId67" Target="slides/slide66.xml" Type="http://schemas.openxmlformats.org/officeDocument/2006/relationships/slide"/>  <Relationship Id="rId68" Target="slides/slide67.xml" Type="http://schemas.openxmlformats.org/officeDocument/2006/relationships/slide"/>  <Relationship Id="rId69" Target="slides/slide68.xml" Type="http://schemas.openxmlformats.org/officeDocument/2006/relationships/slide"/>  <Relationship Id="rId70" Target="slides/slide69.xml" Type="http://schemas.openxmlformats.org/officeDocument/2006/relationships/slide"/>  <Relationship Id="rId71" Target="slides/slide70.xml" Type="http://schemas.openxmlformats.org/officeDocument/2006/relationships/slide"/>  <Relationship Id="rId72" Target="slides/slide71.xml" Type="http://schemas.openxmlformats.org/officeDocument/2006/relationships/slide"/>  <Relationship Id="rId73" Target="slides/slide72.xml" Type="http://schemas.openxmlformats.org/officeDocument/2006/relationships/slide"/>  <Relationship Id="rId74" Target="slides/slide73.xml" Type="http://schemas.openxmlformats.org/officeDocument/2006/relationships/slide"/>  <Relationship Id="rId75" Target="slides/slide74.xml" Type="http://schemas.openxmlformats.org/officeDocument/2006/relationships/slide"/>  <Relationship Id="rId76" Target="slides/slide75.xml" Type="http://schemas.openxmlformats.org/officeDocument/2006/relationships/slide"/>  <Relationship Id="rId77" Target="slides/slide76.xml" Type="http://schemas.openxmlformats.org/officeDocument/2006/relationships/slide"/>  <Relationship Id="rId78" Target="slides/slide77.xml" Type="http://schemas.openxmlformats.org/officeDocument/2006/relationships/slide"/>  <Relationship Id="rId79" Target="slides/slide78.xml" Type="http://schemas.openxmlformats.org/officeDocument/2006/relationships/slide"/>  <Relationship Id="rId80" Target="slides/slide79.xml" Type="http://schemas.openxmlformats.org/officeDocument/2006/relationships/slide"/>  <Relationship Id="rId81" Target="slides/slide80.xml" Type="http://schemas.openxmlformats.org/officeDocument/2006/relationships/slide"/>  <Relationship Id="rId82" Target="slides/slide81.xml" Type="http://schemas.openxmlformats.org/officeDocument/2006/relationships/slide"/>  <Relationship Id="rId83" Target="slides/slide82.xml" Type="http://schemas.openxmlformats.org/officeDocument/2006/relationships/slide"/>  <Relationship Id="rId84" Target="slides/slide83.xml" Type="http://schemas.openxmlformats.org/officeDocument/2006/relationships/slide"/>  <Relationship Id="rId85" Target="slides/slide84.xml" Type="http://schemas.openxmlformats.org/officeDocument/2006/relationships/slide"/>  <Relationship Id="rId86" Target="slides/slide85.xml" Type="http://schemas.openxmlformats.org/officeDocument/2006/relationships/slide"/>  <Relationship Id="rId87" Target="slides/slide86.xml" Type="http://schemas.openxmlformats.org/officeDocument/2006/relationships/slide"/>  <Relationship Id="rId88" Target="slides/slide87.xml" Type="http://schemas.openxmlformats.org/officeDocument/2006/relationships/slide"/>  <Relationship Id="rId89" Target="slides/slide88.xml" Type="http://schemas.openxmlformats.org/officeDocument/2006/relationships/slide"/>  <Relationship Id="rId90" Target="slides/slide89.xml" Type="http://schemas.openxmlformats.org/officeDocument/2006/relationships/slide"/>  <Relationship Id="rId91" Target="slides/slide90.xml" Type="http://schemas.openxmlformats.org/officeDocument/2006/relationships/slide"/>  <Relationship Id="rId92" Type="http://schemas.openxmlformats.org/officeDocument/2006/relationships/presProps" Target="presProps.xml"/>  <Relationship Id="rId93" Type="http://schemas.openxmlformats.org/officeDocument/2006/relationships/viewProps" Target="viewProps.xml"/>  <Relationship Id="rId94" Type="http://schemas.openxmlformats.org/officeDocument/2006/relationships/theme" Target="theme/theme1.xml"/>  <Relationship Id="rId95" Type="http://schemas.openxmlformats.org/officeDocument/2006/relationships/tableStyles" Target="tableStyles.xml"/>  <Relationship Id="rId9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45.xml.rels><?xml version="1.0" encoding="UTF-8" standalone="yes"?>
<Relationships xmlns="http://schemas.openxmlformats.org/package/2006/relationships"><Relationship Id="rId1" Target="../media/image4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5.xml" Type="http://schemas.openxmlformats.org/officeDocument/2006/relationships/notesSlide"/></Relationships>
</file>

<file path=ppt/slides/_rels/slide46.xml.rels><?xml version="1.0" encoding="UTF-8" standalone="yes"?>
<Relationships xmlns="http://schemas.openxmlformats.org/package/2006/relationships"><Relationship Id="rId1" Target="../media/image4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6.xml" Type="http://schemas.openxmlformats.org/officeDocument/2006/relationships/notesSlide"/></Relationships>
</file>

<file path=ppt/slides/_rels/slide47.xml.rels><?xml version="1.0" encoding="UTF-8" standalone="yes"?>
<Relationships xmlns="http://schemas.openxmlformats.org/package/2006/relationships"><Relationship Id="rId1" Target="../media/image4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7.xml" Type="http://schemas.openxmlformats.org/officeDocument/2006/relationships/notesSlide"/></Relationships>
</file>

<file path=ppt/slides/_rels/slide48.xml.rels><?xml version="1.0" encoding="UTF-8" standalone="yes"?>
<Relationships xmlns="http://schemas.openxmlformats.org/package/2006/relationships"><Relationship Id="rId1" Target="../media/image4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8.xml" Type="http://schemas.openxmlformats.org/officeDocument/2006/relationships/notesSlide"/></Relationships>
</file>

<file path=ppt/slides/_rels/slide49.xml.rels><?xml version="1.0" encoding="UTF-8" standalone="yes"?>
<Relationships xmlns="http://schemas.openxmlformats.org/package/2006/relationships"><Relationship Id="rId1" Target="../media/image4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9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50.xml.rels><?xml version="1.0" encoding="UTF-8" standalone="yes"?>
<Relationships xmlns="http://schemas.openxmlformats.org/package/2006/relationships"><Relationship Id="rId1" Target="../media/image5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0.xml" Type="http://schemas.openxmlformats.org/officeDocument/2006/relationships/notesSlide"/></Relationships>
</file>

<file path=ppt/slides/_rels/slide51.xml.rels><?xml version="1.0" encoding="UTF-8" standalone="yes"?>
<Relationships xmlns="http://schemas.openxmlformats.org/package/2006/relationships"><Relationship Id="rId1" Target="../media/image5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1.xml" Type="http://schemas.openxmlformats.org/officeDocument/2006/relationships/notesSlide"/></Relationships>
</file>

<file path=ppt/slides/_rels/slide52.xml.rels><?xml version="1.0" encoding="UTF-8" standalone="yes"?>
<Relationships xmlns="http://schemas.openxmlformats.org/package/2006/relationships"><Relationship Id="rId1" Target="../media/image5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2.xml" Type="http://schemas.openxmlformats.org/officeDocument/2006/relationships/notesSlide"/></Relationships>
</file>

<file path=ppt/slides/_rels/slide53.xml.rels><?xml version="1.0" encoding="UTF-8" standalone="yes"?>
<Relationships xmlns="http://schemas.openxmlformats.org/package/2006/relationships"><Relationship Id="rId1" Target="../media/image5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3.xml" Type="http://schemas.openxmlformats.org/officeDocument/2006/relationships/notesSlide"/></Relationships>
</file>

<file path=ppt/slides/_rels/slide54.xml.rels><?xml version="1.0" encoding="UTF-8" standalone="yes"?>
<Relationships xmlns="http://schemas.openxmlformats.org/package/2006/relationships"><Relationship Id="rId1" Target="../media/image5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4.xml" Type="http://schemas.openxmlformats.org/officeDocument/2006/relationships/notesSlide"/></Relationships>
</file>

<file path=ppt/slides/_rels/slide55.xml.rels><?xml version="1.0" encoding="UTF-8" standalone="yes"?>
<Relationships xmlns="http://schemas.openxmlformats.org/package/2006/relationships"><Relationship Id="rId1" Target="../media/image5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5.xml" Type="http://schemas.openxmlformats.org/officeDocument/2006/relationships/notesSlide"/></Relationships>
</file>

<file path=ppt/slides/_rels/slide56.xml.rels><?xml version="1.0" encoding="UTF-8" standalone="yes"?>
<Relationships xmlns="http://schemas.openxmlformats.org/package/2006/relationships"><Relationship Id="rId1" Target="../media/image5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6.xml" Type="http://schemas.openxmlformats.org/officeDocument/2006/relationships/notesSlide"/></Relationships>
</file>

<file path=ppt/slides/_rels/slide57.xml.rels><?xml version="1.0" encoding="UTF-8" standalone="yes"?>
<Relationships xmlns="http://schemas.openxmlformats.org/package/2006/relationships"><Relationship Id="rId1" Target="../media/image5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7.xml" Type="http://schemas.openxmlformats.org/officeDocument/2006/relationships/notesSlide"/></Relationships>
</file>

<file path=ppt/slides/_rels/slide58.xml.rels><?xml version="1.0" encoding="UTF-8" standalone="yes"?>
<Relationships xmlns="http://schemas.openxmlformats.org/package/2006/relationships"><Relationship Id="rId1" Target="../media/image5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8.xml" Type="http://schemas.openxmlformats.org/officeDocument/2006/relationships/notesSlide"/></Relationships>
</file>

<file path=ppt/slides/_rels/slide59.xml.rels><?xml version="1.0" encoding="UTF-8" standalone="yes"?>
<Relationships xmlns="http://schemas.openxmlformats.org/package/2006/relationships"><Relationship Id="rId1" Target="../media/image5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9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60.xml.rels><?xml version="1.0" encoding="UTF-8" standalone="yes"?>
<Relationships xmlns="http://schemas.openxmlformats.org/package/2006/relationships"><Relationship Id="rId1" Target="../media/image6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0.xml" Type="http://schemas.openxmlformats.org/officeDocument/2006/relationships/notesSlide"/></Relationships>
</file>

<file path=ppt/slides/_rels/slide61.xml.rels><?xml version="1.0" encoding="UTF-8" standalone="yes"?>
<Relationships xmlns="http://schemas.openxmlformats.org/package/2006/relationships"><Relationship Id="rId1" Target="../media/image6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1.xml" Type="http://schemas.openxmlformats.org/officeDocument/2006/relationships/notesSlide"/></Relationships>
</file>

<file path=ppt/slides/_rels/slide62.xml.rels><?xml version="1.0" encoding="UTF-8" standalone="yes"?>
<Relationships xmlns="http://schemas.openxmlformats.org/package/2006/relationships"><Relationship Id="rId1" Target="../media/image6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2.xml" Type="http://schemas.openxmlformats.org/officeDocument/2006/relationships/notesSlide"/></Relationships>
</file>

<file path=ppt/slides/_rels/slide63.xml.rels><?xml version="1.0" encoding="UTF-8" standalone="yes"?>
<Relationships xmlns="http://schemas.openxmlformats.org/package/2006/relationships"><Relationship Id="rId1" Target="../media/image6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3.xml" Type="http://schemas.openxmlformats.org/officeDocument/2006/relationships/notesSlide"/></Relationships>
</file>

<file path=ppt/slides/_rels/slide64.xml.rels><?xml version="1.0" encoding="UTF-8" standalone="yes"?>
<Relationships xmlns="http://schemas.openxmlformats.org/package/2006/relationships"><Relationship Id="rId1" Target="../media/image6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4.xml" Type="http://schemas.openxmlformats.org/officeDocument/2006/relationships/notesSlide"/></Relationships>
</file>

<file path=ppt/slides/_rels/slide65.xml.rels><?xml version="1.0" encoding="UTF-8" standalone="yes"?>
<Relationships xmlns="http://schemas.openxmlformats.org/package/2006/relationships"><Relationship Id="rId1" Target="../media/image6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5.xml" Type="http://schemas.openxmlformats.org/officeDocument/2006/relationships/notesSlide"/></Relationships>
</file>

<file path=ppt/slides/_rels/slide66.xml.rels><?xml version="1.0" encoding="UTF-8" standalone="yes"?>
<Relationships xmlns="http://schemas.openxmlformats.org/package/2006/relationships"><Relationship Id="rId1" Target="../media/image6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6.xml" Type="http://schemas.openxmlformats.org/officeDocument/2006/relationships/notesSlide"/></Relationships>
</file>

<file path=ppt/slides/_rels/slide67.xml.rels><?xml version="1.0" encoding="UTF-8" standalone="yes"?>
<Relationships xmlns="http://schemas.openxmlformats.org/package/2006/relationships"><Relationship Id="rId1" Target="../media/image6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7.xml" Type="http://schemas.openxmlformats.org/officeDocument/2006/relationships/notesSlide"/></Relationships>
</file>

<file path=ppt/slides/_rels/slide68.xml.rels><?xml version="1.0" encoding="UTF-8" standalone="yes"?>
<Relationships xmlns="http://schemas.openxmlformats.org/package/2006/relationships"><Relationship Id="rId1" Target="../media/image6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8.xml" Type="http://schemas.openxmlformats.org/officeDocument/2006/relationships/notesSlide"/></Relationships>
</file>

<file path=ppt/slides/_rels/slide69.xml.rels><?xml version="1.0" encoding="UTF-8" standalone="yes"?>
<Relationships xmlns="http://schemas.openxmlformats.org/package/2006/relationships"><Relationship Id="rId1" Target="../media/image6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9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70.xml.rels><?xml version="1.0" encoding="UTF-8" standalone="yes"?>
<Relationships xmlns="http://schemas.openxmlformats.org/package/2006/relationships"><Relationship Id="rId1" Target="../media/image7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0.xml" Type="http://schemas.openxmlformats.org/officeDocument/2006/relationships/notesSlide"/></Relationships>
</file>

<file path=ppt/slides/_rels/slide71.xml.rels><?xml version="1.0" encoding="UTF-8" standalone="yes"?>
<Relationships xmlns="http://schemas.openxmlformats.org/package/2006/relationships"><Relationship Id="rId1" Target="../media/image7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1.xml" Type="http://schemas.openxmlformats.org/officeDocument/2006/relationships/notesSlide"/></Relationships>
</file>

<file path=ppt/slides/_rels/slide72.xml.rels><?xml version="1.0" encoding="UTF-8" standalone="yes"?>
<Relationships xmlns="http://schemas.openxmlformats.org/package/2006/relationships"><Relationship Id="rId1" Target="../media/image7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2.xml" Type="http://schemas.openxmlformats.org/officeDocument/2006/relationships/notesSlide"/></Relationships>
</file>

<file path=ppt/slides/_rels/slide73.xml.rels><?xml version="1.0" encoding="UTF-8" standalone="yes"?>
<Relationships xmlns="http://schemas.openxmlformats.org/package/2006/relationships"><Relationship Id="rId1" Target="../media/image7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3.xml" Type="http://schemas.openxmlformats.org/officeDocument/2006/relationships/notesSlide"/></Relationships>
</file>

<file path=ppt/slides/_rels/slide74.xml.rels><?xml version="1.0" encoding="UTF-8" standalone="yes"?>
<Relationships xmlns="http://schemas.openxmlformats.org/package/2006/relationships"><Relationship Id="rId1" Target="../media/image7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4.xml" Type="http://schemas.openxmlformats.org/officeDocument/2006/relationships/notesSlide"/></Relationships>
</file>

<file path=ppt/slides/_rels/slide75.xml.rels><?xml version="1.0" encoding="UTF-8" standalone="yes"?>
<Relationships xmlns="http://schemas.openxmlformats.org/package/2006/relationships"><Relationship Id="rId1" Target="../media/image7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5.xml" Type="http://schemas.openxmlformats.org/officeDocument/2006/relationships/notesSlide"/></Relationships>
</file>

<file path=ppt/slides/_rels/slide76.xml.rels><?xml version="1.0" encoding="UTF-8" standalone="yes"?>
<Relationships xmlns="http://schemas.openxmlformats.org/package/2006/relationships"><Relationship Id="rId1" Target="../media/image7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6.xml" Type="http://schemas.openxmlformats.org/officeDocument/2006/relationships/notesSlide"/></Relationships>
</file>

<file path=ppt/slides/_rels/slide77.xml.rels><?xml version="1.0" encoding="UTF-8" standalone="yes"?>
<Relationships xmlns="http://schemas.openxmlformats.org/package/2006/relationships"><Relationship Id="rId1" Target="../media/image7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7.xml" Type="http://schemas.openxmlformats.org/officeDocument/2006/relationships/notesSlide"/></Relationships>
</file>

<file path=ppt/slides/_rels/slide78.xml.rels><?xml version="1.0" encoding="UTF-8" standalone="yes"?>
<Relationships xmlns="http://schemas.openxmlformats.org/package/2006/relationships"><Relationship Id="rId1" Target="../media/image7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8.xml" Type="http://schemas.openxmlformats.org/officeDocument/2006/relationships/notesSlide"/></Relationships>
</file>

<file path=ppt/slides/_rels/slide79.xml.rels><?xml version="1.0" encoding="UTF-8" standalone="yes"?>
<Relationships xmlns="http://schemas.openxmlformats.org/package/2006/relationships"><Relationship Id="rId1" Target="../media/image7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9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80.xml.rels><?xml version="1.0" encoding="UTF-8" standalone="yes"?>
<Relationships xmlns="http://schemas.openxmlformats.org/package/2006/relationships"><Relationship Id="rId1" Target="../media/image8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0.xml" Type="http://schemas.openxmlformats.org/officeDocument/2006/relationships/notesSlide"/></Relationships>
</file>

<file path=ppt/slides/_rels/slide81.xml.rels><?xml version="1.0" encoding="UTF-8" standalone="yes"?>
<Relationships xmlns="http://schemas.openxmlformats.org/package/2006/relationships"><Relationship Id="rId1" Target="../media/image8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1.xml" Type="http://schemas.openxmlformats.org/officeDocument/2006/relationships/notesSlide"/></Relationships>
</file>

<file path=ppt/slides/_rels/slide82.xml.rels><?xml version="1.0" encoding="UTF-8" standalone="yes"?>
<Relationships xmlns="http://schemas.openxmlformats.org/package/2006/relationships"><Relationship Id="rId1" Target="../media/image8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2.xml" Type="http://schemas.openxmlformats.org/officeDocument/2006/relationships/notesSlide"/></Relationships>
</file>

<file path=ppt/slides/_rels/slide83.xml.rels><?xml version="1.0" encoding="UTF-8" standalone="yes"?>
<Relationships xmlns="http://schemas.openxmlformats.org/package/2006/relationships"><Relationship Id="rId1" Target="../media/image8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3.xml" Type="http://schemas.openxmlformats.org/officeDocument/2006/relationships/notesSlide"/></Relationships>
</file>

<file path=ppt/slides/_rels/slide84.xml.rels><?xml version="1.0" encoding="UTF-8" standalone="yes"?>
<Relationships xmlns="http://schemas.openxmlformats.org/package/2006/relationships"><Relationship Id="rId1" Target="../media/image8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4.xml" Type="http://schemas.openxmlformats.org/officeDocument/2006/relationships/notesSlide"/></Relationships>
</file>

<file path=ppt/slides/_rels/slide85.xml.rels><?xml version="1.0" encoding="UTF-8" standalone="yes"?>
<Relationships xmlns="http://schemas.openxmlformats.org/package/2006/relationships"><Relationship Id="rId1" Target="../media/image8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5.xml" Type="http://schemas.openxmlformats.org/officeDocument/2006/relationships/notesSlide"/></Relationships>
</file>

<file path=ppt/slides/_rels/slide86.xml.rels><?xml version="1.0" encoding="UTF-8" standalone="yes"?>
<Relationships xmlns="http://schemas.openxmlformats.org/package/2006/relationships"><Relationship Id="rId1" Target="../media/image8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6.xml" Type="http://schemas.openxmlformats.org/officeDocument/2006/relationships/notesSlide"/></Relationships>
</file>

<file path=ppt/slides/_rels/slide87.xml.rels><?xml version="1.0" encoding="UTF-8" standalone="yes"?>
<Relationships xmlns="http://schemas.openxmlformats.org/package/2006/relationships"><Relationship Id="rId1" Target="../media/image8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7.xml" Type="http://schemas.openxmlformats.org/officeDocument/2006/relationships/notesSlide"/></Relationships>
</file>

<file path=ppt/slides/_rels/slide88.xml.rels><?xml version="1.0" encoding="UTF-8" standalone="yes"?>
<Relationships xmlns="http://schemas.openxmlformats.org/package/2006/relationships"><Relationship Id="rId1" Target="../media/image8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8.xml" Type="http://schemas.openxmlformats.org/officeDocument/2006/relationships/notesSlide"/></Relationships>
</file>

<file path=ppt/slides/_rels/slide89.xml.rels><?xml version="1.0" encoding="UTF-8" standalone="yes"?>
<Relationships xmlns="http://schemas.openxmlformats.org/package/2006/relationships"><Relationship Id="rId1" Target="../media/image8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9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_rels/slide90.xml.rels><?xml version="1.0" encoding="UTF-8" standalone="yes"?>
<Relationships xmlns="http://schemas.openxmlformats.org/package/2006/relationships"><Relationship Id="rId1" Target="../media/image9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0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90</Slides>
  <Notes>90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2022-01-30T06:23:17.409Z</dcterms:created>
  <dcterms:modified xsi:type="dcterms:W3CDTF">2022-01-30T06:23:17.409Z</dcterms:modified>
</cp:coreProperties>
</file>